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5" r:id="rId4"/>
    <p:sldId id="257" r:id="rId5"/>
    <p:sldId id="258" r:id="rId6"/>
    <p:sldId id="260" r:id="rId7"/>
    <p:sldId id="259" r:id="rId8"/>
    <p:sldId id="261" r:id="rId9"/>
    <p:sldId id="262"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9/3/14</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9/3/14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9/3/14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9/3/14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9/3/14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istory.com/topics/puritanis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348" y="427978"/>
            <a:ext cx="8147304" cy="2287790"/>
          </a:xfrm>
        </p:spPr>
        <p:txBody>
          <a:bodyPr>
            <a:normAutofit/>
          </a:bodyPr>
          <a:lstStyle/>
          <a:p>
            <a:r>
              <a:rPr lang="en-US" dirty="0" smtClean="0"/>
              <a:t>Puritan / Witchcraft / 1952</a:t>
            </a:r>
            <a:endParaRPr lang="en-US" dirty="0"/>
          </a:p>
        </p:txBody>
      </p:sp>
      <p:sp>
        <p:nvSpPr>
          <p:cNvPr id="3" name="Subtitle 2"/>
          <p:cNvSpPr>
            <a:spLocks noGrp="1"/>
          </p:cNvSpPr>
          <p:nvPr>
            <p:ph type="subTitle" idx="1"/>
          </p:nvPr>
        </p:nvSpPr>
        <p:spPr/>
        <p:txBody>
          <a:bodyPr/>
          <a:lstStyle/>
          <a:p>
            <a:r>
              <a:rPr lang="en-US" dirty="0" smtClean="0"/>
              <a:t>Introduction to the Crucible </a:t>
            </a:r>
            <a:endParaRPr lang="en-US" dirty="0"/>
          </a:p>
        </p:txBody>
      </p:sp>
    </p:spTree>
    <p:extLst>
      <p:ext uri="{BB962C8B-B14F-4D97-AF65-F5344CB8AC3E}">
        <p14:creationId xmlns:p14="http://schemas.microsoft.com/office/powerpoint/2010/main" val="363875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Arthur Asher Miller </a:t>
            </a:r>
            <a:endParaRPr lang="en-US" dirty="0"/>
          </a:p>
        </p:txBody>
      </p:sp>
      <p:sp>
        <p:nvSpPr>
          <p:cNvPr id="3" name="Content Placeholder 2"/>
          <p:cNvSpPr>
            <a:spLocks noGrp="1"/>
          </p:cNvSpPr>
          <p:nvPr>
            <p:ph idx="1"/>
          </p:nvPr>
        </p:nvSpPr>
        <p:spPr/>
        <p:txBody>
          <a:bodyPr/>
          <a:lstStyle/>
          <a:p>
            <a:r>
              <a:rPr lang="en-US" dirty="0" smtClean="0"/>
              <a:t>1915-2005, Born in Harlem, New York </a:t>
            </a:r>
          </a:p>
          <a:p>
            <a:r>
              <a:rPr lang="en-US" dirty="0" smtClean="0"/>
              <a:t>Went to University of Michigan</a:t>
            </a:r>
          </a:p>
          <a:p>
            <a:r>
              <a:rPr lang="en-US" dirty="0" smtClean="0"/>
              <a:t>First success was Death of a Salesman</a:t>
            </a:r>
          </a:p>
          <a:p>
            <a:r>
              <a:rPr lang="en-US" dirty="0" smtClean="0"/>
              <a:t>Married 4 times ( Mary Slattery, Marilyn Monroe, </a:t>
            </a:r>
            <a:r>
              <a:rPr lang="en-US" dirty="0" err="1" smtClean="0"/>
              <a:t>Inge</a:t>
            </a:r>
            <a:r>
              <a:rPr lang="en-US" dirty="0" smtClean="0"/>
              <a:t> </a:t>
            </a:r>
            <a:r>
              <a:rPr lang="en-US" dirty="0" err="1" smtClean="0"/>
              <a:t>Morath</a:t>
            </a:r>
            <a:r>
              <a:rPr lang="en-US" dirty="0" smtClean="0"/>
              <a:t>, </a:t>
            </a:r>
            <a:r>
              <a:rPr lang="en-US" dirty="0" err="1" smtClean="0"/>
              <a:t>Anges</a:t>
            </a:r>
            <a:r>
              <a:rPr lang="en-US" dirty="0" smtClean="0"/>
              <a:t> Barley)</a:t>
            </a:r>
          </a:p>
          <a:p>
            <a:r>
              <a:rPr lang="en-US" dirty="0" smtClean="0"/>
              <a:t>1956- persecuted and called to testify against people at a communist writing meeting, he refused, convicted of contempt, later won an appeal </a:t>
            </a:r>
          </a:p>
          <a:p>
            <a:endParaRPr lang="en-US" dirty="0" smtClean="0"/>
          </a:p>
          <a:p>
            <a:endParaRPr lang="en-US" dirty="0"/>
          </a:p>
        </p:txBody>
      </p:sp>
    </p:spTree>
    <p:extLst>
      <p:ext uri="{BB962C8B-B14F-4D97-AF65-F5344CB8AC3E}">
        <p14:creationId xmlns:p14="http://schemas.microsoft.com/office/powerpoint/2010/main" val="333450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McCarthy </a:t>
            </a:r>
            <a:endParaRPr lang="en-US" dirty="0"/>
          </a:p>
        </p:txBody>
      </p:sp>
      <p:sp>
        <p:nvSpPr>
          <p:cNvPr id="3" name="Content Placeholder 2"/>
          <p:cNvSpPr>
            <a:spLocks noGrp="1"/>
          </p:cNvSpPr>
          <p:nvPr>
            <p:ph idx="1"/>
          </p:nvPr>
        </p:nvSpPr>
        <p:spPr/>
        <p:txBody>
          <a:bodyPr>
            <a:normAutofit/>
          </a:bodyPr>
          <a:lstStyle/>
          <a:p>
            <a:r>
              <a:rPr lang="en-US" dirty="0" smtClean="0"/>
              <a:t>Republican U.S. Senator from Wisconsin </a:t>
            </a:r>
          </a:p>
          <a:p>
            <a:r>
              <a:rPr lang="en-US" dirty="0" smtClean="0"/>
              <a:t>1952 Eisenhower first Republican president in 20 years</a:t>
            </a:r>
          </a:p>
          <a:p>
            <a:r>
              <a:rPr lang="en-US" dirty="0" smtClean="0"/>
              <a:t>Face of the cold war</a:t>
            </a:r>
          </a:p>
          <a:p>
            <a:r>
              <a:rPr lang="en-US" dirty="0" smtClean="0"/>
              <a:t>McCarthy anti-communist hearings in the 1950s</a:t>
            </a:r>
          </a:p>
          <a:p>
            <a:r>
              <a:rPr lang="en-US" dirty="0" smtClean="0"/>
              <a:t>Anti- Communism: he charges people with communism, disloyalty, etc. Tried to expel from government positions, or publicly accused people</a:t>
            </a:r>
          </a:p>
          <a:p>
            <a:r>
              <a:rPr lang="en-US" dirty="0" smtClean="0"/>
              <a:t>Censured (voted out of) his office in a 67 to 22 vote</a:t>
            </a:r>
          </a:p>
          <a:p>
            <a:endParaRPr lang="en-US" dirty="0" smtClean="0"/>
          </a:p>
          <a:p>
            <a:endParaRPr lang="en-US" dirty="0"/>
          </a:p>
        </p:txBody>
      </p:sp>
    </p:spTree>
    <p:extLst>
      <p:ext uri="{BB962C8B-B14F-4D97-AF65-F5344CB8AC3E}">
        <p14:creationId xmlns:p14="http://schemas.microsoft.com/office/powerpoint/2010/main" val="270834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McCarthy </a:t>
            </a:r>
            <a:endParaRPr lang="en-US" dirty="0"/>
          </a:p>
        </p:txBody>
      </p:sp>
      <p:sp>
        <p:nvSpPr>
          <p:cNvPr id="3" name="Content Placeholder 2"/>
          <p:cNvSpPr>
            <a:spLocks noGrp="1"/>
          </p:cNvSpPr>
          <p:nvPr>
            <p:ph idx="1"/>
          </p:nvPr>
        </p:nvSpPr>
        <p:spPr/>
        <p:txBody>
          <a:bodyPr/>
          <a:lstStyle/>
          <a:p>
            <a:r>
              <a:rPr lang="en-US" dirty="0" smtClean="0"/>
              <a:t>“Senator McCarthy’s zeal to uncover subversion and espionage led to disturbing excesses. His browbeating tactics destroyed careers of people who were not involved in the infiltration of our government. His freewheeling style caused both the senate and the subcommittee to revise the rules governing future investigations, and prompted the courts to act to protect the Constitutional rights of witnesses at Congressional hearings… These hearings are a part of our national past that we can neither afford to forget nor permit to reoccur.” </a:t>
            </a:r>
          </a:p>
          <a:p>
            <a:pPr lvl="1"/>
            <a:r>
              <a:rPr lang="en-US" dirty="0" smtClean="0"/>
              <a:t>Senators Susan Collins and Carl Levin</a:t>
            </a:r>
            <a:endParaRPr lang="en-US" dirty="0"/>
          </a:p>
        </p:txBody>
      </p:sp>
    </p:spTree>
    <p:extLst>
      <p:ext uri="{BB962C8B-B14F-4D97-AF65-F5344CB8AC3E}">
        <p14:creationId xmlns:p14="http://schemas.microsoft.com/office/powerpoint/2010/main" val="183125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Lifestyle </a:t>
            </a:r>
            <a:endParaRPr lang="en-US" dirty="0"/>
          </a:p>
        </p:txBody>
      </p:sp>
      <p:sp>
        <p:nvSpPr>
          <p:cNvPr id="3" name="Content Placeholder 2"/>
          <p:cNvSpPr>
            <a:spLocks noGrp="1"/>
          </p:cNvSpPr>
          <p:nvPr>
            <p:ph idx="1"/>
          </p:nvPr>
        </p:nvSpPr>
        <p:spPr/>
        <p:txBody>
          <a:bodyPr/>
          <a:lstStyle/>
          <a:p>
            <a:r>
              <a:rPr lang="en-US" dirty="0">
                <a:hlinkClick r:id="rId2"/>
              </a:rPr>
              <a:t>http://www.history.com/topics/</a:t>
            </a:r>
            <a:r>
              <a:rPr lang="en-US" dirty="0" smtClean="0">
                <a:hlinkClick r:id="rId2"/>
              </a:rPr>
              <a:t>puritanism</a:t>
            </a:r>
            <a:r>
              <a:rPr lang="en-US" dirty="0" smtClean="0"/>
              <a:t> </a:t>
            </a:r>
          </a:p>
          <a:p>
            <a:pPr>
              <a:buFontTx/>
              <a:buChar char="-"/>
            </a:pPr>
            <a:r>
              <a:rPr lang="en-US" dirty="0" smtClean="0"/>
              <a:t>Believed in God and the Devil very strongly</a:t>
            </a:r>
          </a:p>
          <a:p>
            <a:pPr>
              <a:buFontTx/>
              <a:buChar char="-"/>
            </a:pPr>
            <a:r>
              <a:rPr lang="en-US" dirty="0" smtClean="0"/>
              <a:t>Family was very important</a:t>
            </a:r>
          </a:p>
          <a:p>
            <a:pPr>
              <a:buFontTx/>
              <a:buChar char="-"/>
            </a:pPr>
            <a:r>
              <a:rPr lang="en-US" dirty="0" smtClean="0"/>
              <a:t>Always busy, never idle </a:t>
            </a:r>
          </a:p>
          <a:p>
            <a:pPr>
              <a:buFontTx/>
              <a:buChar char="-"/>
            </a:pPr>
            <a:r>
              <a:rPr lang="en-US" dirty="0" smtClean="0"/>
              <a:t>Church was part of the law, they had to attend </a:t>
            </a:r>
          </a:p>
          <a:p>
            <a:endParaRPr lang="en-US" dirty="0"/>
          </a:p>
        </p:txBody>
      </p:sp>
    </p:spTree>
    <p:extLst>
      <p:ext uri="{BB962C8B-B14F-4D97-AF65-F5344CB8AC3E}">
        <p14:creationId xmlns:p14="http://schemas.microsoft.com/office/powerpoint/2010/main" val="141939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Your Own Article </a:t>
            </a:r>
            <a:endParaRPr lang="en-US" dirty="0"/>
          </a:p>
        </p:txBody>
      </p:sp>
      <p:sp>
        <p:nvSpPr>
          <p:cNvPr id="3" name="Content Placeholder 2"/>
          <p:cNvSpPr>
            <a:spLocks noGrp="1"/>
          </p:cNvSpPr>
          <p:nvPr>
            <p:ph idx="1"/>
          </p:nvPr>
        </p:nvSpPr>
        <p:spPr/>
        <p:txBody>
          <a:bodyPr/>
          <a:lstStyle/>
          <a:p>
            <a:r>
              <a:rPr lang="en-US" dirty="0" smtClean="0"/>
              <a:t>Search the internet for an article about your topic (Puritans, witchcraft in Salem, or what was going on in the world in 1952)</a:t>
            </a:r>
          </a:p>
          <a:p>
            <a:r>
              <a:rPr lang="en-US" dirty="0" smtClean="0"/>
              <a:t>Find an article that is credible and has relevance to your topic</a:t>
            </a:r>
          </a:p>
          <a:p>
            <a:r>
              <a:rPr lang="en-US" dirty="0" smtClean="0"/>
              <a:t>Print out article and read it. Annotate your article and make sure you understand it</a:t>
            </a:r>
          </a:p>
          <a:p>
            <a:r>
              <a:rPr lang="en-US" dirty="0" smtClean="0"/>
              <a:t>Fill out worksheet and be prepared to present your article NEXT class period  </a:t>
            </a:r>
            <a:endParaRPr lang="en-US" dirty="0"/>
          </a:p>
        </p:txBody>
      </p:sp>
    </p:spTree>
    <p:extLst>
      <p:ext uri="{BB962C8B-B14F-4D97-AF65-F5344CB8AC3E}">
        <p14:creationId xmlns:p14="http://schemas.microsoft.com/office/powerpoint/2010/main" val="137281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England Colonies</a:t>
            </a:r>
          </a:p>
        </p:txBody>
      </p:sp>
      <p:sp>
        <p:nvSpPr>
          <p:cNvPr id="3" name="Content Placeholder 2"/>
          <p:cNvSpPr>
            <a:spLocks noGrp="1"/>
          </p:cNvSpPr>
          <p:nvPr>
            <p:ph idx="1"/>
          </p:nvPr>
        </p:nvSpPr>
        <p:spPr/>
        <p:txBody>
          <a:bodyPr/>
          <a:lstStyle/>
          <a:p>
            <a:r>
              <a:rPr lang="en-US" sz="2400" b="1" dirty="0"/>
              <a:t>Separatists</a:t>
            </a:r>
          </a:p>
          <a:p>
            <a:endParaRPr lang="en-US" sz="2400" dirty="0"/>
          </a:p>
          <a:p>
            <a:r>
              <a:rPr lang="en-US" sz="2400" dirty="0"/>
              <a:t>Puritans were separatists who wanted to reform the Church of England.</a:t>
            </a:r>
          </a:p>
          <a:p>
            <a:endParaRPr lang="en-US" sz="2400" dirty="0"/>
          </a:p>
          <a:p>
            <a:r>
              <a:rPr lang="en-US" sz="2400" dirty="0"/>
              <a:t>Persecuted in England; Fled to the Netherlands. There was religious freedom there but few jobs.</a:t>
            </a:r>
          </a:p>
          <a:p>
            <a:endParaRPr lang="en-US" dirty="0"/>
          </a:p>
        </p:txBody>
      </p:sp>
    </p:spTree>
    <p:extLst>
      <p:ext uri="{BB962C8B-B14F-4D97-AF65-F5344CB8AC3E}">
        <p14:creationId xmlns:p14="http://schemas.microsoft.com/office/powerpoint/2010/main" val="221941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Puritans </a:t>
            </a:r>
          </a:p>
        </p:txBody>
      </p:sp>
      <p:sp>
        <p:nvSpPr>
          <p:cNvPr id="3" name="Content Placeholder 2"/>
          <p:cNvSpPr>
            <a:spLocks noGrp="1"/>
          </p:cNvSpPr>
          <p:nvPr>
            <p:ph idx="1"/>
          </p:nvPr>
        </p:nvSpPr>
        <p:spPr/>
        <p:txBody>
          <a:bodyPr>
            <a:normAutofit fontScale="92500" lnSpcReduction="20000"/>
          </a:bodyPr>
          <a:lstStyle/>
          <a:p>
            <a:pPr lvl="1">
              <a:buNone/>
            </a:pPr>
            <a:r>
              <a:rPr lang="en-US" sz="2800" dirty="0"/>
              <a:t>Came to America in 1629 to practice religion.  Unhappy with the Church of England.  1630s – the Great Migration (15,000 +)</a:t>
            </a:r>
          </a:p>
          <a:p>
            <a:pPr lvl="1">
              <a:buNone/>
            </a:pPr>
            <a:endParaRPr lang="en-US" sz="4800" dirty="0"/>
          </a:p>
          <a:p>
            <a:pPr lvl="1">
              <a:buNone/>
            </a:pPr>
            <a:r>
              <a:rPr lang="en-US" sz="2800" dirty="0"/>
              <a:t>John Winthrop governed the </a:t>
            </a:r>
            <a:r>
              <a:rPr lang="en-US" sz="2800" b="1" u="sng" dirty="0"/>
              <a:t>Massachusetts Bay</a:t>
            </a:r>
            <a:r>
              <a:rPr lang="en-US" sz="2800" dirty="0"/>
              <a:t> colony, but later white, male property owners had a voice/could vote.</a:t>
            </a:r>
          </a:p>
          <a:p>
            <a:pPr lvl="1">
              <a:buNone/>
            </a:pPr>
            <a:endParaRPr lang="en-US" sz="4800" dirty="0"/>
          </a:p>
          <a:p>
            <a:pPr lvl="1">
              <a:buNone/>
            </a:pPr>
            <a:r>
              <a:rPr lang="en-US" sz="2800" dirty="0"/>
              <a:t>Practice their religion freely NOT freedom of religion</a:t>
            </a:r>
            <a:endParaRPr lang="en-US" sz="4800" dirty="0"/>
          </a:p>
          <a:p>
            <a:endParaRPr lang="en-US" sz="4400" dirty="0"/>
          </a:p>
          <a:p>
            <a:endParaRPr lang="en-US" dirty="0"/>
          </a:p>
          <a:p>
            <a:endParaRPr lang="en-US" dirty="0"/>
          </a:p>
        </p:txBody>
      </p:sp>
    </p:spTree>
    <p:extLst>
      <p:ext uri="{BB962C8B-B14F-4D97-AF65-F5344CB8AC3E}">
        <p14:creationId xmlns:p14="http://schemas.microsoft.com/office/powerpoint/2010/main" val="354481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800" dirty="0" smtClean="0"/>
              <a:t>New England Way</a:t>
            </a:r>
            <a:endParaRPr lang="en-US" sz="3800" dirty="0"/>
          </a:p>
        </p:txBody>
      </p:sp>
      <p:sp>
        <p:nvSpPr>
          <p:cNvPr id="3" name="Content Placeholder 2"/>
          <p:cNvSpPr>
            <a:spLocks noGrp="1"/>
          </p:cNvSpPr>
          <p:nvPr>
            <p:ph idx="1"/>
          </p:nvPr>
        </p:nvSpPr>
        <p:spPr/>
        <p:txBody>
          <a:bodyPr>
            <a:normAutofit/>
          </a:bodyPr>
          <a:lstStyle/>
          <a:p>
            <a:pPr lvl="2"/>
            <a:r>
              <a:rPr lang="en-US" sz="2800" dirty="0" smtClean="0"/>
              <a:t>Work </a:t>
            </a:r>
            <a:r>
              <a:rPr lang="en-US" sz="2800" dirty="0"/>
              <a:t>together for the good of the whole – a commonwealth</a:t>
            </a:r>
            <a:endParaRPr lang="en-US" sz="4400" dirty="0"/>
          </a:p>
          <a:p>
            <a:pPr lvl="2"/>
            <a:r>
              <a:rPr lang="en-US" sz="2800" dirty="0"/>
              <a:t>Congregation (basic unit), meetinghouse (center of town)</a:t>
            </a:r>
            <a:endParaRPr lang="en-US" sz="4400" dirty="0"/>
          </a:p>
          <a:p>
            <a:pPr lvl="2"/>
            <a:r>
              <a:rPr lang="en-US" sz="2800" dirty="0"/>
              <a:t>No separation of church and state</a:t>
            </a:r>
            <a:endParaRPr lang="en-US" sz="4400" dirty="0"/>
          </a:p>
          <a:p>
            <a:pPr lvl="2"/>
            <a:r>
              <a:rPr lang="en-US" sz="2800" dirty="0"/>
              <a:t>It was law to attend church.  Services were long, boring, solemn, required.</a:t>
            </a:r>
            <a:endParaRPr lang="en-US" sz="4400" dirty="0"/>
          </a:p>
          <a:p>
            <a:pPr lvl="2"/>
            <a:r>
              <a:rPr lang="en-US" sz="2800" dirty="0"/>
              <a:t>Hard work and education emphasized; no dancing/games.</a:t>
            </a:r>
            <a:endParaRPr lang="en-US" sz="4400" dirty="0"/>
          </a:p>
          <a:p>
            <a:endParaRPr lang="en-US" dirty="0"/>
          </a:p>
          <a:p>
            <a:endParaRPr lang="en-US" dirty="0"/>
          </a:p>
        </p:txBody>
      </p:sp>
    </p:spTree>
    <p:extLst>
      <p:ext uri="{BB962C8B-B14F-4D97-AF65-F5344CB8AC3E}">
        <p14:creationId xmlns:p14="http://schemas.microsoft.com/office/powerpoint/2010/main" val="342287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t>Salem Witchcraft Trials (1692)</a:t>
            </a:r>
            <a:br>
              <a:rPr lang="en-US" sz="3500" dirty="0"/>
            </a:br>
            <a:endParaRPr lang="en-US" sz="3500" dirty="0"/>
          </a:p>
        </p:txBody>
      </p:sp>
      <p:sp>
        <p:nvSpPr>
          <p:cNvPr id="3" name="Content Placeholder 2"/>
          <p:cNvSpPr>
            <a:spLocks noGrp="1"/>
          </p:cNvSpPr>
          <p:nvPr>
            <p:ph idx="1"/>
          </p:nvPr>
        </p:nvSpPr>
        <p:spPr/>
        <p:txBody>
          <a:bodyPr>
            <a:normAutofit lnSpcReduction="10000"/>
          </a:bodyPr>
          <a:lstStyle/>
          <a:p>
            <a:pPr lvl="1"/>
            <a:r>
              <a:rPr lang="en-US" sz="2800" dirty="0"/>
              <a:t>Puritans very rigid; everything centered around the church.  Young Puritans – less religious.  Minister Cotton Mather explained this was due to “evil influences.”</a:t>
            </a:r>
            <a:endParaRPr lang="en-US" sz="4800" dirty="0"/>
          </a:p>
          <a:p>
            <a:pPr lvl="1"/>
            <a:r>
              <a:rPr lang="en-US" sz="2800" dirty="0"/>
              <a:t>Young girls were “bewitched” by various members of the community.</a:t>
            </a:r>
            <a:endParaRPr lang="en-US" sz="4800" dirty="0"/>
          </a:p>
          <a:p>
            <a:pPr lvl="1"/>
            <a:r>
              <a:rPr lang="en-US" sz="2800" dirty="0"/>
              <a:t>A witch hunt ensues – 100+ arrested/20 put to death</a:t>
            </a:r>
            <a:endParaRPr lang="en-US" sz="4800" dirty="0"/>
          </a:p>
          <a:p>
            <a:pPr lvl="1"/>
            <a:r>
              <a:rPr lang="en-US" sz="2800" dirty="0"/>
              <a:t>Why?  Changes in society needed to be explained. What is a scapegoat?</a:t>
            </a:r>
            <a:endParaRPr lang="en-US" sz="4800" dirty="0"/>
          </a:p>
          <a:p>
            <a:endParaRPr lang="en-US" dirty="0"/>
          </a:p>
          <a:p>
            <a:endParaRPr lang="en-US" dirty="0"/>
          </a:p>
        </p:txBody>
      </p:sp>
    </p:spTree>
    <p:extLst>
      <p:ext uri="{BB962C8B-B14F-4D97-AF65-F5344CB8AC3E}">
        <p14:creationId xmlns:p14="http://schemas.microsoft.com/office/powerpoint/2010/main" val="4041889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a:t>
            </a:r>
          </a:p>
        </p:txBody>
      </p:sp>
      <p:sp>
        <p:nvSpPr>
          <p:cNvPr id="3" name="Content Placeholder 2"/>
          <p:cNvSpPr>
            <a:spLocks noGrp="1"/>
          </p:cNvSpPr>
          <p:nvPr>
            <p:ph idx="1"/>
          </p:nvPr>
        </p:nvSpPr>
        <p:spPr>
          <a:xfrm>
            <a:off x="498476" y="1761565"/>
            <a:ext cx="4347034" cy="4492434"/>
          </a:xfrm>
        </p:spPr>
        <p:txBody>
          <a:bodyPr/>
          <a:lstStyle/>
          <a:p>
            <a:r>
              <a:rPr lang="en-US" dirty="0"/>
              <a:t>Girls: long skirt, below the knee, long sleeve shirt, pull hair back in a bun, NO make-up, perfume, jewelry</a:t>
            </a:r>
          </a:p>
          <a:p>
            <a:r>
              <a:rPr lang="en-US" dirty="0"/>
              <a:t>Boys: Slacks, long sleeve button up shirt, tuck in shirt, part hair in center, no sneakers</a:t>
            </a:r>
          </a:p>
          <a:p>
            <a:r>
              <a:rPr lang="en-US" dirty="0"/>
              <a:t>Both: Dark, plain colors, simple, no patterns</a:t>
            </a:r>
          </a:p>
          <a:p>
            <a:endParaRPr lang="en-US" dirty="0"/>
          </a:p>
        </p:txBody>
      </p:sp>
      <p:pic>
        <p:nvPicPr>
          <p:cNvPr id="4" name="Content Placeholder 5" descr="purtian_pic_2.jpg"/>
          <p:cNvPicPr>
            <a:picLocks noChangeAspect="1"/>
          </p:cNvPicPr>
          <p:nvPr/>
        </p:nvPicPr>
        <p:blipFill>
          <a:blip r:embed="rId2">
            <a:extLst>
              <a:ext uri="{28A0092B-C50C-407E-A947-70E740481C1C}">
                <a14:useLocalDpi xmlns:a14="http://schemas.microsoft.com/office/drawing/2010/main" val="0"/>
              </a:ext>
            </a:extLst>
          </a:blip>
          <a:srcRect t="7539" b="7539"/>
          <a:stretch>
            <a:fillRect/>
          </a:stretch>
        </p:blipFill>
        <p:spPr>
          <a:xfrm>
            <a:off x="5085692" y="1878463"/>
            <a:ext cx="3657600" cy="3657600"/>
          </a:xfrm>
          <a:prstGeom prst="rect">
            <a:avLst/>
          </a:prstGeom>
        </p:spPr>
      </p:pic>
    </p:spTree>
    <p:extLst>
      <p:ext uri="{BB962C8B-B14F-4D97-AF65-F5344CB8AC3E}">
        <p14:creationId xmlns:p14="http://schemas.microsoft.com/office/powerpoint/2010/main" val="3181289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4247" y="604093"/>
            <a:ext cx="3914908" cy="5274046"/>
          </a:xfrm>
          <a:prstGeom prst="rect">
            <a:avLst/>
          </a:prstGeom>
        </p:spPr>
      </p:pic>
      <p:pic>
        <p:nvPicPr>
          <p:cNvPr id="5" name="Picture 4"/>
          <p:cNvPicPr>
            <a:picLocks noChangeAspect="1"/>
          </p:cNvPicPr>
          <p:nvPr/>
        </p:nvPicPr>
        <p:blipFill>
          <a:blip r:embed="rId3"/>
          <a:stretch>
            <a:fillRect/>
          </a:stretch>
        </p:blipFill>
        <p:spPr>
          <a:xfrm>
            <a:off x="4647067" y="604093"/>
            <a:ext cx="4195398" cy="5455676"/>
          </a:xfrm>
          <a:prstGeom prst="rect">
            <a:avLst/>
          </a:prstGeom>
        </p:spPr>
      </p:pic>
    </p:spTree>
    <p:extLst>
      <p:ext uri="{BB962C8B-B14F-4D97-AF65-F5344CB8AC3E}">
        <p14:creationId xmlns:p14="http://schemas.microsoft.com/office/powerpoint/2010/main" val="959052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133</TotalTime>
  <Words>639</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Saddle</vt:lpstr>
      <vt:lpstr>Puritan / Witchcraft / 1952</vt:lpstr>
      <vt:lpstr>Puritan Lifestyle </vt:lpstr>
      <vt:lpstr>Find Your Own Article </vt:lpstr>
      <vt:lpstr>New England Colonies</vt:lpstr>
      <vt:lpstr>Puritans </vt:lpstr>
      <vt:lpstr>New England Way</vt:lpstr>
      <vt:lpstr>Salem Witchcraft Trials (1692) </vt:lpstr>
      <vt:lpstr>Dress</vt:lpstr>
      <vt:lpstr>PowerPoint Presentation</vt:lpstr>
      <vt:lpstr>Arthur Asher Miller </vt:lpstr>
      <vt:lpstr>Joseph McCarthy </vt:lpstr>
      <vt:lpstr>About McCarthy </vt:lpstr>
    </vt:vector>
  </TitlesOfParts>
  <Company>BYUI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Puritan / Witchcraft / 1952</dc:title>
  <dc:creator>courtnee miller</dc:creator>
  <cp:lastModifiedBy>courtnee miller</cp:lastModifiedBy>
  <cp:revision>9</cp:revision>
  <dcterms:created xsi:type="dcterms:W3CDTF">2014-08-27T16:26:46Z</dcterms:created>
  <dcterms:modified xsi:type="dcterms:W3CDTF">2014-09-03T19:07:59Z</dcterms:modified>
</cp:coreProperties>
</file>