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7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8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9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2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9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5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4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E713-0A48-5B41-AF05-6BA6B01AC03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04A1-79A5-0145-8FF7-F491B0A0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7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 #7-12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7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275"/>
            <a:ext cx="8229600" cy="5267777"/>
          </a:xfrm>
        </p:spPr>
        <p:txBody>
          <a:bodyPr>
            <a:normAutofit/>
          </a:bodyPr>
          <a:lstStyle/>
          <a:p>
            <a:r>
              <a:rPr lang="en-US" dirty="0" smtClean="0"/>
              <a:t>Think of a difficult time in your life (something that happened to you, a family member, or a friend) where you had to overcome something difficult. </a:t>
            </a:r>
          </a:p>
          <a:p>
            <a:r>
              <a:rPr lang="en-US" dirty="0" smtClean="0"/>
              <a:t>Write about it. What was the situation? How did it happen? How did you get there? What did you do? How did you feel? Explain and expound.</a:t>
            </a:r>
          </a:p>
          <a:p>
            <a:r>
              <a:rPr lang="en-US" dirty="0" smtClean="0"/>
              <a:t>Half a page AT LEAST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1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Stereotype</a:t>
            </a:r>
          </a:p>
          <a:p>
            <a:r>
              <a:rPr lang="en-US" dirty="0" smtClean="0"/>
              <a:t>What does this word mean to you in your life? Does it effect you? Do you think you fall into a certain stereotype? Which one and why? Do you think stereotypes are useful or harmful? </a:t>
            </a:r>
            <a:r>
              <a:rPr lang="en-US" smtClean="0"/>
              <a:t>Or tell </a:t>
            </a:r>
            <a:r>
              <a:rPr lang="en-US" dirty="0" smtClean="0"/>
              <a:t>a story from your life that has to do with being stereotyped.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2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Theme. </a:t>
            </a:r>
          </a:p>
          <a:p>
            <a:r>
              <a:rPr lang="en-US" dirty="0" smtClean="0"/>
              <a:t>If you had to choose a theme for high school so far what would it be? </a:t>
            </a:r>
          </a:p>
          <a:p>
            <a:r>
              <a:rPr lang="en-US" dirty="0" smtClean="0"/>
              <a:t>What is your overall experience with high school so far? Explain why this theme fits your high school experience </a:t>
            </a:r>
            <a:r>
              <a:rPr lang="en-US" smtClean="0"/>
              <a:t>thus far.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8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about a fight you’ve been in and what happened? How did you react? How was it resolved? Explain </a:t>
            </a:r>
            <a:r>
              <a:rPr lang="en-US" smtClean="0"/>
              <a:t>and expound.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0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people write? What is the purpose of writing? What is your favorite type of writing? Why? What piece of writing has had an impact </a:t>
            </a:r>
            <a:r>
              <a:rPr lang="en-US" smtClean="0"/>
              <a:t>on you?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4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“And if you let people in your life a little bit, they can be pretty damn amazing” (129).</a:t>
            </a:r>
          </a:p>
          <a:p>
            <a:r>
              <a:rPr lang="en-US" dirty="0" smtClean="0"/>
              <a:t>“White girls are privileged. They’re damsels in distress” (116).</a:t>
            </a:r>
          </a:p>
          <a:p>
            <a:endParaRPr lang="en-US" dirty="0"/>
          </a:p>
          <a:p>
            <a:r>
              <a:rPr lang="en-US" dirty="0" smtClean="0"/>
              <a:t>Choose one of these quotes to analyze. What do you think it means? What is Junior saying about humanity as a whole with these quotes? Does it apply </a:t>
            </a:r>
            <a:r>
              <a:rPr lang="en-US" smtClean="0"/>
              <a:t>to you at all?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2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329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Journal #7-12</vt:lpstr>
      <vt:lpstr>Journal #7</vt:lpstr>
      <vt:lpstr>Journal #8</vt:lpstr>
      <vt:lpstr>Journal #9</vt:lpstr>
      <vt:lpstr>Journal #10</vt:lpstr>
      <vt:lpstr>Journal #11</vt:lpstr>
      <vt:lpstr>Journal #12</vt:lpstr>
    </vt:vector>
  </TitlesOfParts>
  <Company>BYUI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#7-12</dc:title>
  <dc:creator>courtnee miller</dc:creator>
  <cp:lastModifiedBy>courtnee miller</cp:lastModifiedBy>
  <cp:revision>7</cp:revision>
  <dcterms:created xsi:type="dcterms:W3CDTF">2014-09-23T16:37:42Z</dcterms:created>
  <dcterms:modified xsi:type="dcterms:W3CDTF">2014-10-06T14:48:28Z</dcterms:modified>
</cp:coreProperties>
</file>