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967-3A77-544D-B52F-B037EC1AA45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75D-BEE2-C642-A8E3-4F3EA02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0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967-3A77-544D-B52F-B037EC1AA45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75D-BEE2-C642-A8E3-4F3EA02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4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967-3A77-544D-B52F-B037EC1AA45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75D-BEE2-C642-A8E3-4F3EA02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7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967-3A77-544D-B52F-B037EC1AA45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75D-BEE2-C642-A8E3-4F3EA02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5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967-3A77-544D-B52F-B037EC1AA45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75D-BEE2-C642-A8E3-4F3EA02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967-3A77-544D-B52F-B037EC1AA45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75D-BEE2-C642-A8E3-4F3EA02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6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967-3A77-544D-B52F-B037EC1AA45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75D-BEE2-C642-A8E3-4F3EA02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5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967-3A77-544D-B52F-B037EC1AA45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75D-BEE2-C642-A8E3-4F3EA02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967-3A77-544D-B52F-B037EC1AA45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75D-BEE2-C642-A8E3-4F3EA02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4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967-3A77-544D-B52F-B037EC1AA45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75D-BEE2-C642-A8E3-4F3EA02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8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4967-3A77-544D-B52F-B037EC1AA45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375D-BEE2-C642-A8E3-4F3EA02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94967-3A77-544D-B52F-B037EC1AA45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375D-BEE2-C642-A8E3-4F3EA02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1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Journals #7-12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7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275"/>
            <a:ext cx="8229600" cy="5226133"/>
          </a:xfrm>
        </p:spPr>
        <p:txBody>
          <a:bodyPr>
            <a:normAutofit/>
          </a:bodyPr>
          <a:lstStyle/>
          <a:p>
            <a:r>
              <a:rPr lang="en-US" dirty="0" smtClean="0"/>
              <a:t>At this point in The Crucible, who do you believe is the best person from the three below. Who is the most noble, right, good-doing person? Choose one of the people below and then argue WHY. Use specific examples from the play</a:t>
            </a:r>
          </a:p>
          <a:p>
            <a:r>
              <a:rPr lang="en-US" dirty="0" smtClean="0"/>
              <a:t>John Proctor</a:t>
            </a:r>
          </a:p>
          <a:p>
            <a:r>
              <a:rPr lang="en-US" dirty="0" smtClean="0"/>
              <a:t>Abigail </a:t>
            </a:r>
          </a:p>
          <a:p>
            <a:r>
              <a:rPr lang="en-US" dirty="0" smtClean="0"/>
              <a:t>Reverend Parris/Reverend Hale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75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#8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me about your weekend. What did you do? Was it fun? Did you just sit home and watch </a:t>
            </a:r>
            <a:r>
              <a:rPr lang="en-US" dirty="0" err="1" smtClean="0"/>
              <a:t>netflix</a:t>
            </a:r>
            <a:r>
              <a:rPr lang="en-US" dirty="0" smtClean="0"/>
              <a:t>? Did you go to the football game? What was your favorite and </a:t>
            </a:r>
            <a:r>
              <a:rPr lang="en-US" smtClean="0"/>
              <a:t>least favorite part?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2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road to Hell is paved with good intentions.”</a:t>
            </a:r>
          </a:p>
          <a:p>
            <a:endParaRPr lang="en-US" dirty="0"/>
          </a:p>
          <a:p>
            <a:r>
              <a:rPr lang="en-US" dirty="0" smtClean="0"/>
              <a:t>Explain what you think this means and why. Give examples, a story, a situation, novel, play, or reason to assist your stance on this phrase.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2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 time when you talked about someone behind their back or to a friend. </a:t>
            </a:r>
          </a:p>
          <a:p>
            <a:r>
              <a:rPr lang="en-US" dirty="0" smtClean="0"/>
              <a:t>What was the result? Has it every spiraled out of control? Has a rumor been started? What were the consequences?</a:t>
            </a:r>
          </a:p>
          <a:p>
            <a:r>
              <a:rPr lang="en-US" dirty="0" smtClean="0"/>
              <a:t>Think of a personal story and tell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5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#11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Proctor and Reverend Hale have intense roles/endings in Act 3. Tell me about them. What happens/what do they each decide? Do you think they are doing the right thing? Do you think they are being true to themselves?</a:t>
            </a:r>
          </a:p>
          <a:p>
            <a:r>
              <a:rPr lang="en-US" dirty="0" smtClean="0"/>
              <a:t>Write about both.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2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Journal #12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how you think The Crucible will end. What will happen to Abigail, John, Elizabeth, Parris? </a:t>
            </a:r>
            <a:r>
              <a:rPr lang="en-US" smtClean="0"/>
              <a:t>Be detailed.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0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294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Journals #7-12</vt:lpstr>
      <vt:lpstr>Journal #7 </vt:lpstr>
      <vt:lpstr>Journal #8 </vt:lpstr>
      <vt:lpstr>Journal #9 </vt:lpstr>
      <vt:lpstr>Journal #10 </vt:lpstr>
      <vt:lpstr>Journal #11 </vt:lpstr>
      <vt:lpstr>Journal #12</vt:lpstr>
    </vt:vector>
  </TitlesOfParts>
  <Company>BYUI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Journals #7-12</dc:title>
  <dc:creator>courtnee miller</dc:creator>
  <cp:lastModifiedBy>courtnee miller</cp:lastModifiedBy>
  <cp:revision>9</cp:revision>
  <dcterms:created xsi:type="dcterms:W3CDTF">2014-09-24T14:43:03Z</dcterms:created>
  <dcterms:modified xsi:type="dcterms:W3CDTF">2014-10-06T19:26:55Z</dcterms:modified>
</cp:coreProperties>
</file>