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98EDC-34DA-0D49-A6C9-80C639EBC6E0}"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2151506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98EDC-34DA-0D49-A6C9-80C639EBC6E0}"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91553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98EDC-34DA-0D49-A6C9-80C639EBC6E0}"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4172885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98EDC-34DA-0D49-A6C9-80C639EBC6E0}"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4149122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198EDC-34DA-0D49-A6C9-80C639EBC6E0}"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473807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98EDC-34DA-0D49-A6C9-80C639EBC6E0}"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170850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198EDC-34DA-0D49-A6C9-80C639EBC6E0}" type="datetimeFigureOut">
              <a:rPr lang="en-US" smtClean="0"/>
              <a:t>1/12/15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338296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198EDC-34DA-0D49-A6C9-80C639EBC6E0}" type="datetimeFigureOut">
              <a:rPr lang="en-US" smtClean="0"/>
              <a:t>1/12/15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11751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98EDC-34DA-0D49-A6C9-80C639EBC6E0}" type="datetimeFigureOut">
              <a:rPr lang="en-US" smtClean="0"/>
              <a:t>1/12/15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68921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98EDC-34DA-0D49-A6C9-80C639EBC6E0}"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3732270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98EDC-34DA-0D49-A6C9-80C639EBC6E0}"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D7AF6-4233-8C46-BAC1-D0CBF1E62FA1}" type="slidenum">
              <a:rPr lang="en-US" smtClean="0"/>
              <a:t>‹#›</a:t>
            </a:fld>
            <a:endParaRPr lang="en-US"/>
          </a:p>
        </p:txBody>
      </p:sp>
    </p:spTree>
    <p:extLst>
      <p:ext uri="{BB962C8B-B14F-4D97-AF65-F5344CB8AC3E}">
        <p14:creationId xmlns:p14="http://schemas.microsoft.com/office/powerpoint/2010/main" val="392846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98EDC-34DA-0D49-A6C9-80C639EBC6E0}" type="datetimeFigureOut">
              <a:rPr lang="en-US" smtClean="0"/>
              <a:t>1/12/15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D7AF6-4233-8C46-BAC1-D0CBF1E62FA1}" type="slidenum">
              <a:rPr lang="en-US" smtClean="0"/>
              <a:t>‹#›</a:t>
            </a:fld>
            <a:endParaRPr lang="en-US"/>
          </a:p>
        </p:txBody>
      </p:sp>
    </p:spTree>
    <p:extLst>
      <p:ext uri="{BB962C8B-B14F-4D97-AF65-F5344CB8AC3E}">
        <p14:creationId xmlns:p14="http://schemas.microsoft.com/office/powerpoint/2010/main" val="493548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Journals #1</a:t>
            </a:r>
            <a:r>
              <a:rPr lang="en-US" smtClean="0"/>
              <a:t>-</a:t>
            </a:r>
            <a:r>
              <a:rPr lang="en-US" smtClean="0"/>
              <a:t>10</a:t>
            </a:r>
            <a:r>
              <a:rPr lang="en-US" dirty="0" smtClean="0"/>
              <a:t/>
            </a:r>
            <a:br>
              <a:rPr lang="en-US" dirty="0" smtClean="0"/>
            </a:br>
            <a:r>
              <a:rPr lang="en-US" dirty="0" smtClean="0"/>
              <a:t>2</a:t>
            </a:r>
            <a:r>
              <a:rPr lang="en-US" baseline="30000" dirty="0" smtClean="0"/>
              <a:t>nd</a:t>
            </a:r>
            <a:r>
              <a:rPr lang="en-US" dirty="0" smtClean="0"/>
              <a:t> quarter </a:t>
            </a:r>
            <a:endParaRPr lang="en-US" dirty="0"/>
          </a:p>
        </p:txBody>
      </p:sp>
      <p:sp>
        <p:nvSpPr>
          <p:cNvPr id="3" name="Subtitle 2"/>
          <p:cNvSpPr>
            <a:spLocks noGrp="1"/>
          </p:cNvSpPr>
          <p:nvPr>
            <p:ph type="subTitle" idx="1"/>
          </p:nvPr>
        </p:nvSpPr>
        <p:spPr/>
        <p:txBody>
          <a:bodyPr/>
          <a:lstStyle/>
          <a:p>
            <a:r>
              <a:rPr lang="en-US" dirty="0" smtClean="0"/>
              <a:t>11</a:t>
            </a:r>
            <a:r>
              <a:rPr lang="en-US" baseline="30000" dirty="0" smtClean="0"/>
              <a:t>th</a:t>
            </a:r>
            <a:r>
              <a:rPr lang="en-US" dirty="0" smtClean="0"/>
              <a:t> grade </a:t>
            </a:r>
            <a:endParaRPr lang="en-US" dirty="0"/>
          </a:p>
        </p:txBody>
      </p:sp>
    </p:spTree>
    <p:extLst>
      <p:ext uri="{BB962C8B-B14F-4D97-AF65-F5344CB8AC3E}">
        <p14:creationId xmlns:p14="http://schemas.microsoft.com/office/powerpoint/2010/main" val="2358744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#9</a:t>
            </a:r>
            <a:endParaRPr lang="en-US" dirty="0"/>
          </a:p>
        </p:txBody>
      </p:sp>
      <p:sp>
        <p:nvSpPr>
          <p:cNvPr id="3" name="Content Placeholder 2"/>
          <p:cNvSpPr>
            <a:spLocks noGrp="1"/>
          </p:cNvSpPr>
          <p:nvPr>
            <p:ph idx="1"/>
          </p:nvPr>
        </p:nvSpPr>
        <p:spPr/>
        <p:txBody>
          <a:bodyPr/>
          <a:lstStyle/>
          <a:p>
            <a:r>
              <a:rPr lang="en-US" dirty="0" smtClean="0"/>
              <a:t>What does hope mean to you? What does having hope entail? Who do you think is the most hopeful in The Great Gatsby? Why? Do you think there is such a thing as being too hopeful? Why? What can be used as a symbol for hope in real life or in </a:t>
            </a:r>
            <a:r>
              <a:rPr lang="en-US" smtClean="0"/>
              <a:t>the novel? </a:t>
            </a:r>
            <a:endParaRPr lang="en-US"/>
          </a:p>
        </p:txBody>
      </p:sp>
    </p:spTree>
    <p:extLst>
      <p:ext uri="{BB962C8B-B14F-4D97-AF65-F5344CB8AC3E}">
        <p14:creationId xmlns:p14="http://schemas.microsoft.com/office/powerpoint/2010/main" val="2595856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#10 </a:t>
            </a:r>
            <a:endParaRPr lang="en-US" dirty="0"/>
          </a:p>
        </p:txBody>
      </p:sp>
      <p:sp>
        <p:nvSpPr>
          <p:cNvPr id="3" name="Content Placeholder 2"/>
          <p:cNvSpPr>
            <a:spLocks noGrp="1"/>
          </p:cNvSpPr>
          <p:nvPr>
            <p:ph idx="1"/>
          </p:nvPr>
        </p:nvSpPr>
        <p:spPr/>
        <p:txBody>
          <a:bodyPr/>
          <a:lstStyle/>
          <a:p>
            <a:r>
              <a:rPr lang="en-US" dirty="0" smtClean="0"/>
              <a:t>Now that you have finished The Great Gatsby, tell me your thoughts about the last few chapters. What surprised you? What were you happy about? Do you think everyone got what they deserved? Do you think that anyone’s ending was unfair? </a:t>
            </a:r>
            <a:r>
              <a:rPr lang="en-US" smtClean="0"/>
              <a:t>Explain! </a:t>
            </a:r>
            <a:endParaRPr lang="en-US"/>
          </a:p>
        </p:txBody>
      </p:sp>
    </p:spTree>
    <p:extLst>
      <p:ext uri="{BB962C8B-B14F-4D97-AF65-F5344CB8AC3E}">
        <p14:creationId xmlns:p14="http://schemas.microsoft.com/office/powerpoint/2010/main" val="2955878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#1 </a:t>
            </a:r>
            <a:endParaRPr lang="en-US" dirty="0"/>
          </a:p>
        </p:txBody>
      </p:sp>
      <p:sp>
        <p:nvSpPr>
          <p:cNvPr id="3" name="Content Placeholder 2"/>
          <p:cNvSpPr>
            <a:spLocks noGrp="1"/>
          </p:cNvSpPr>
          <p:nvPr>
            <p:ph idx="1"/>
          </p:nvPr>
        </p:nvSpPr>
        <p:spPr>
          <a:xfrm>
            <a:off x="457200" y="1417638"/>
            <a:ext cx="5038568" cy="4807915"/>
          </a:xfrm>
        </p:spPr>
        <p:txBody>
          <a:bodyPr>
            <a:normAutofit fontScale="92500" lnSpcReduction="10000"/>
          </a:bodyPr>
          <a:lstStyle/>
          <a:p>
            <a:r>
              <a:rPr lang="en-US" dirty="0" smtClean="0"/>
              <a:t>Theme: the subject of a talk, a piece of writing, a person’s thoughts, or an exhibition; a topic</a:t>
            </a:r>
            <a:endParaRPr lang="en-US" dirty="0"/>
          </a:p>
          <a:p>
            <a:r>
              <a:rPr lang="en-US" dirty="0" smtClean="0"/>
              <a:t>Motif: a recurring subject, theme, idea in a literary work </a:t>
            </a:r>
            <a:endParaRPr lang="en-US" dirty="0"/>
          </a:p>
          <a:p>
            <a:r>
              <a:rPr lang="en-US" dirty="0" smtClean="0"/>
              <a:t>Symbol: something used to represent something else; a material object representing something else </a:t>
            </a:r>
            <a:endParaRPr lang="en-US" dirty="0"/>
          </a:p>
        </p:txBody>
      </p:sp>
      <p:sp>
        <p:nvSpPr>
          <p:cNvPr id="4" name="Content Placeholder 2"/>
          <p:cNvSpPr txBox="1">
            <a:spLocks/>
          </p:cNvSpPr>
          <p:nvPr/>
        </p:nvSpPr>
        <p:spPr>
          <a:xfrm>
            <a:off x="5778276" y="1417638"/>
            <a:ext cx="2736001" cy="513261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300" dirty="0" smtClean="0"/>
              <a:t>Set a goal for 2</a:t>
            </a:r>
            <a:r>
              <a:rPr lang="en-US" sz="3300" baseline="30000" dirty="0" smtClean="0"/>
              <a:t>nd</a:t>
            </a:r>
            <a:r>
              <a:rPr lang="en-US" sz="3300" dirty="0" smtClean="0"/>
              <a:t> quarter in this class. What is something you want to accomplish? </a:t>
            </a:r>
            <a:endParaRPr lang="en-US" sz="3300" dirty="0"/>
          </a:p>
        </p:txBody>
      </p:sp>
    </p:spTree>
    <p:extLst>
      <p:ext uri="{BB962C8B-B14F-4D97-AF65-F5344CB8AC3E}">
        <p14:creationId xmlns:p14="http://schemas.microsoft.com/office/powerpoint/2010/main" val="167319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#2</a:t>
            </a:r>
            <a:endParaRPr lang="en-US" dirty="0"/>
          </a:p>
        </p:txBody>
      </p:sp>
      <p:sp>
        <p:nvSpPr>
          <p:cNvPr id="3" name="Content Placeholder 2"/>
          <p:cNvSpPr>
            <a:spLocks noGrp="1"/>
          </p:cNvSpPr>
          <p:nvPr>
            <p:ph idx="1"/>
          </p:nvPr>
        </p:nvSpPr>
        <p:spPr/>
        <p:txBody>
          <a:bodyPr/>
          <a:lstStyle/>
          <a:p>
            <a:r>
              <a:rPr lang="en-US" dirty="0"/>
              <a:t>Write about whatever you want. Tell me a story, vent about your day, tell me the best thing that’s every happened to you, tell me the worst thing that’s every happened to you. </a:t>
            </a:r>
          </a:p>
          <a:p>
            <a:r>
              <a:rPr lang="en-US" dirty="0"/>
              <a:t>Write a poem or make up a story. </a:t>
            </a:r>
          </a:p>
          <a:p>
            <a:r>
              <a:rPr lang="en-US" u="sng" dirty="0"/>
              <a:t>Just write.  </a:t>
            </a:r>
            <a:r>
              <a:rPr lang="en-US" dirty="0"/>
              <a:t>Must be at least half a page! </a:t>
            </a:r>
            <a:endParaRPr lang="en-US" u="sng" dirty="0"/>
          </a:p>
          <a:p>
            <a:endParaRPr lang="en-US" dirty="0"/>
          </a:p>
        </p:txBody>
      </p:sp>
    </p:spTree>
    <p:extLst>
      <p:ext uri="{BB962C8B-B14F-4D97-AF65-F5344CB8AC3E}">
        <p14:creationId xmlns:p14="http://schemas.microsoft.com/office/powerpoint/2010/main" val="159509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#3</a:t>
            </a:r>
            <a:endParaRPr lang="en-US" dirty="0"/>
          </a:p>
        </p:txBody>
      </p:sp>
      <p:sp>
        <p:nvSpPr>
          <p:cNvPr id="3" name="Content Placeholder 2"/>
          <p:cNvSpPr>
            <a:spLocks noGrp="1"/>
          </p:cNvSpPr>
          <p:nvPr>
            <p:ph idx="1"/>
          </p:nvPr>
        </p:nvSpPr>
        <p:spPr/>
        <p:txBody>
          <a:bodyPr/>
          <a:lstStyle/>
          <a:p>
            <a:r>
              <a:rPr lang="en-US" dirty="0" smtClean="0"/>
              <a:t>Look at The Love Song of J. Alfred </a:t>
            </a:r>
            <a:r>
              <a:rPr lang="en-US" dirty="0" err="1" smtClean="0"/>
              <a:t>Prufrock</a:t>
            </a:r>
            <a:r>
              <a:rPr lang="en-US" dirty="0" smtClean="0"/>
              <a:t>. </a:t>
            </a:r>
          </a:p>
          <a:p>
            <a:r>
              <a:rPr lang="en-US" dirty="0" smtClean="0"/>
              <a:t>Find one quote / line / stanza and relate it to something in your life. Write down the line and then discuss how this is relatable to you and your life. What does it make you think of? What theme from this poem can you relate to and why?</a:t>
            </a:r>
            <a:endParaRPr lang="en-US" dirty="0"/>
          </a:p>
        </p:txBody>
      </p:sp>
    </p:spTree>
    <p:extLst>
      <p:ext uri="{BB962C8B-B14F-4D97-AF65-F5344CB8AC3E}">
        <p14:creationId xmlns:p14="http://schemas.microsoft.com/office/powerpoint/2010/main" val="4062664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#4 </a:t>
            </a:r>
            <a:endParaRPr lang="en-US" dirty="0"/>
          </a:p>
        </p:txBody>
      </p:sp>
      <p:sp>
        <p:nvSpPr>
          <p:cNvPr id="3" name="Content Placeholder 2"/>
          <p:cNvSpPr>
            <a:spLocks noGrp="1"/>
          </p:cNvSpPr>
          <p:nvPr>
            <p:ph idx="1"/>
          </p:nvPr>
        </p:nvSpPr>
        <p:spPr/>
        <p:txBody>
          <a:bodyPr>
            <a:normAutofit fontScale="85000" lnSpcReduction="10000"/>
          </a:bodyPr>
          <a:lstStyle/>
          <a:p>
            <a:r>
              <a:rPr lang="en-US" dirty="0"/>
              <a:t>“What’s harder, and ultimately more important, is building your confidence. You are not “bad” at reading. You may have read more slowly than others in class, you may have struggled with class assignments, but you are not actually bad at reading. You read every day. You read texts, emails, work documents, nutrition labels, blog, directions, and twitter. You’re great at reading, you just don’t connect with certain material. And that’s perfectly okay.” </a:t>
            </a:r>
          </a:p>
          <a:p>
            <a:r>
              <a:rPr lang="en-US" dirty="0"/>
              <a:t>-Explain what you think this quote means and apply it to yourself. How does it make you feel? Think? Etc. </a:t>
            </a:r>
          </a:p>
          <a:p>
            <a:endParaRPr lang="en-US" dirty="0"/>
          </a:p>
        </p:txBody>
      </p:sp>
    </p:spTree>
    <p:extLst>
      <p:ext uri="{BB962C8B-B14F-4D97-AF65-F5344CB8AC3E}">
        <p14:creationId xmlns:p14="http://schemas.microsoft.com/office/powerpoint/2010/main" val="120692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#5</a:t>
            </a:r>
            <a:endParaRPr lang="en-US" dirty="0"/>
          </a:p>
        </p:txBody>
      </p:sp>
      <p:sp>
        <p:nvSpPr>
          <p:cNvPr id="3" name="Content Placeholder 2"/>
          <p:cNvSpPr>
            <a:spLocks noGrp="1"/>
          </p:cNvSpPr>
          <p:nvPr>
            <p:ph idx="1"/>
          </p:nvPr>
        </p:nvSpPr>
        <p:spPr/>
        <p:txBody>
          <a:bodyPr/>
          <a:lstStyle/>
          <a:p>
            <a:r>
              <a:rPr lang="en-US" dirty="0" smtClean="0"/>
              <a:t>Write about what you are thankful for. You can write in bullet form or paragraph form. Either way, fill your page with things you are grateful / </a:t>
            </a:r>
            <a:r>
              <a:rPr lang="en-US" smtClean="0"/>
              <a:t>thankful for. </a:t>
            </a:r>
            <a:endParaRPr lang="en-US"/>
          </a:p>
        </p:txBody>
      </p:sp>
    </p:spTree>
    <p:extLst>
      <p:ext uri="{BB962C8B-B14F-4D97-AF65-F5344CB8AC3E}">
        <p14:creationId xmlns:p14="http://schemas.microsoft.com/office/powerpoint/2010/main" val="2404118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#6</a:t>
            </a:r>
            <a:endParaRPr lang="en-US" dirty="0"/>
          </a:p>
        </p:txBody>
      </p:sp>
      <p:sp>
        <p:nvSpPr>
          <p:cNvPr id="3" name="Content Placeholder 2"/>
          <p:cNvSpPr>
            <a:spLocks noGrp="1"/>
          </p:cNvSpPr>
          <p:nvPr>
            <p:ph idx="1"/>
          </p:nvPr>
        </p:nvSpPr>
        <p:spPr>
          <a:xfrm>
            <a:off x="457200" y="1249276"/>
            <a:ext cx="8229600" cy="5267776"/>
          </a:xfrm>
        </p:spPr>
        <p:txBody>
          <a:bodyPr>
            <a:normAutofit/>
          </a:bodyPr>
          <a:lstStyle/>
          <a:p>
            <a:r>
              <a:rPr lang="en-US" dirty="0" smtClean="0"/>
              <a:t>What makes you feel the most connected to other people? It can be romantically / friends / family/ anyone. </a:t>
            </a:r>
          </a:p>
          <a:p>
            <a:r>
              <a:rPr lang="en-US" dirty="0" smtClean="0"/>
              <a:t>There are five love languages: </a:t>
            </a:r>
          </a:p>
          <a:p>
            <a:pPr marL="342900" lvl="1" indent="-342900">
              <a:buFont typeface="Arial"/>
              <a:buChar char="•"/>
            </a:pPr>
            <a:r>
              <a:rPr lang="en-US" dirty="0"/>
              <a:t>Words of affirmation, acts of service, receiving gifts, </a:t>
            </a:r>
            <a:r>
              <a:rPr lang="en-US" dirty="0" err="1"/>
              <a:t>qualitiy</a:t>
            </a:r>
            <a:r>
              <a:rPr lang="en-US" dirty="0"/>
              <a:t> time, and physical </a:t>
            </a:r>
            <a:r>
              <a:rPr lang="en-US" dirty="0" smtClean="0"/>
              <a:t>touch</a:t>
            </a:r>
          </a:p>
          <a:p>
            <a:r>
              <a:rPr lang="en-US" dirty="0" smtClean="0"/>
              <a:t>Which one do you feel you fall under? Why? Which one are you the best at doing? Why? </a:t>
            </a:r>
            <a:r>
              <a:rPr lang="en-US" smtClean="0"/>
              <a:t>Use examples.</a:t>
            </a:r>
            <a:endParaRPr lang="en-US" dirty="0" smtClean="0"/>
          </a:p>
        </p:txBody>
      </p:sp>
    </p:spTree>
    <p:extLst>
      <p:ext uri="{BB962C8B-B14F-4D97-AF65-F5344CB8AC3E}">
        <p14:creationId xmlns:p14="http://schemas.microsoft.com/office/powerpoint/2010/main" val="4060381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#7 </a:t>
            </a:r>
            <a:endParaRPr lang="en-US" dirty="0"/>
          </a:p>
        </p:txBody>
      </p:sp>
      <p:sp>
        <p:nvSpPr>
          <p:cNvPr id="3" name="Content Placeholder 2"/>
          <p:cNvSpPr>
            <a:spLocks noGrp="1"/>
          </p:cNvSpPr>
          <p:nvPr>
            <p:ph idx="1"/>
          </p:nvPr>
        </p:nvSpPr>
        <p:spPr/>
        <p:txBody>
          <a:bodyPr/>
          <a:lstStyle/>
          <a:p>
            <a:r>
              <a:rPr lang="en-US" dirty="0" smtClean="0"/>
              <a:t>What is one thing that you have wanted more than anything else in the world? Do you still want it? What are you going to do to get it? </a:t>
            </a:r>
            <a:r>
              <a:rPr lang="en-US" smtClean="0"/>
              <a:t>Explain. </a:t>
            </a:r>
            <a:endParaRPr lang="en-US"/>
          </a:p>
        </p:txBody>
      </p:sp>
    </p:spTree>
    <p:extLst>
      <p:ext uri="{BB962C8B-B14F-4D97-AF65-F5344CB8AC3E}">
        <p14:creationId xmlns:p14="http://schemas.microsoft.com/office/powerpoint/2010/main" val="513970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#8</a:t>
            </a:r>
            <a:endParaRPr lang="en-US" dirty="0"/>
          </a:p>
        </p:txBody>
      </p:sp>
      <p:sp>
        <p:nvSpPr>
          <p:cNvPr id="3" name="Content Placeholder 2"/>
          <p:cNvSpPr>
            <a:spLocks noGrp="1"/>
          </p:cNvSpPr>
          <p:nvPr>
            <p:ph idx="1"/>
          </p:nvPr>
        </p:nvSpPr>
        <p:spPr/>
        <p:txBody>
          <a:bodyPr/>
          <a:lstStyle/>
          <a:p>
            <a:r>
              <a:rPr lang="en-US" dirty="0" smtClean="0"/>
              <a:t>Who is your favorite character so far? Why? Who is your least favorite character and why? Explain and </a:t>
            </a:r>
            <a:r>
              <a:rPr lang="en-US" smtClean="0"/>
              <a:t>give examples. </a:t>
            </a:r>
            <a:endParaRPr lang="en-US"/>
          </a:p>
        </p:txBody>
      </p:sp>
    </p:spTree>
    <p:extLst>
      <p:ext uri="{BB962C8B-B14F-4D97-AF65-F5344CB8AC3E}">
        <p14:creationId xmlns:p14="http://schemas.microsoft.com/office/powerpoint/2010/main" val="2235651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617</Words>
  <Application>Microsoft Macintosh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Journals #1-10 2nd quarter </vt:lpstr>
      <vt:lpstr>Journal #1 </vt:lpstr>
      <vt:lpstr>Journal #2</vt:lpstr>
      <vt:lpstr>Journal #3</vt:lpstr>
      <vt:lpstr>Journal #4 </vt:lpstr>
      <vt:lpstr>Journal #5</vt:lpstr>
      <vt:lpstr>Journal #6</vt:lpstr>
      <vt:lpstr>Journal #7 </vt:lpstr>
      <vt:lpstr>Journal #8</vt:lpstr>
      <vt:lpstr>Journal #9</vt:lpstr>
      <vt:lpstr>Journal #10 </vt:lpstr>
    </vt:vector>
  </TitlesOfParts>
  <Company>BYUI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Journals #1-6 2nd quarter </dc:title>
  <dc:creator>courtnee miller</dc:creator>
  <cp:lastModifiedBy>courtnee miller</cp:lastModifiedBy>
  <cp:revision>13</cp:revision>
  <dcterms:created xsi:type="dcterms:W3CDTF">2014-10-30T19:42:30Z</dcterms:created>
  <dcterms:modified xsi:type="dcterms:W3CDTF">2015-01-12T14:48:21Z</dcterms:modified>
</cp:coreProperties>
</file>