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45" d="100"/>
          <a:sy n="45" d="100"/>
        </p:scale>
        <p:origin x="-105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interSettings" Target="printerSettings/printerSettings1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A3CD9-A087-C74E-9CCA-91E44315AF33}" type="datetimeFigureOut">
              <a:rPr lang="en-US" smtClean="0"/>
              <a:t>9/12/14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99A1E-D6D1-354A-81A8-1771F185F3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9737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A3CD9-A087-C74E-9CCA-91E44315AF33}" type="datetimeFigureOut">
              <a:rPr lang="en-US" smtClean="0"/>
              <a:t>9/12/14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99A1E-D6D1-354A-81A8-1771F185F3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632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A3CD9-A087-C74E-9CCA-91E44315AF33}" type="datetimeFigureOut">
              <a:rPr lang="en-US" smtClean="0"/>
              <a:t>9/12/14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99A1E-D6D1-354A-81A8-1771F185F3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2094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A3CD9-A087-C74E-9CCA-91E44315AF33}" type="datetimeFigureOut">
              <a:rPr lang="en-US" smtClean="0"/>
              <a:t>9/12/14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99A1E-D6D1-354A-81A8-1771F185F3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7397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A3CD9-A087-C74E-9CCA-91E44315AF33}" type="datetimeFigureOut">
              <a:rPr lang="en-US" smtClean="0"/>
              <a:t>9/12/14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99A1E-D6D1-354A-81A8-1771F185F3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8504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A3CD9-A087-C74E-9CCA-91E44315AF33}" type="datetimeFigureOut">
              <a:rPr lang="en-US" smtClean="0"/>
              <a:t>9/12/14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99A1E-D6D1-354A-81A8-1771F185F3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853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A3CD9-A087-C74E-9CCA-91E44315AF33}" type="datetimeFigureOut">
              <a:rPr lang="en-US" smtClean="0"/>
              <a:t>9/12/14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99A1E-D6D1-354A-81A8-1771F185F3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749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A3CD9-A087-C74E-9CCA-91E44315AF33}" type="datetimeFigureOut">
              <a:rPr lang="en-US" smtClean="0"/>
              <a:t>9/12/14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99A1E-D6D1-354A-81A8-1771F185F3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233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A3CD9-A087-C74E-9CCA-91E44315AF33}" type="datetimeFigureOut">
              <a:rPr lang="en-US" smtClean="0"/>
              <a:t>9/12/14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99A1E-D6D1-354A-81A8-1771F185F3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380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A3CD9-A087-C74E-9CCA-91E44315AF33}" type="datetimeFigureOut">
              <a:rPr lang="en-US" smtClean="0"/>
              <a:t>9/12/14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99A1E-D6D1-354A-81A8-1771F185F3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6001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A3CD9-A087-C74E-9CCA-91E44315AF33}" type="datetimeFigureOut">
              <a:rPr lang="en-US" smtClean="0"/>
              <a:t>9/12/14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99A1E-D6D1-354A-81A8-1771F185F3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9876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9A3CD9-A087-C74E-9CCA-91E44315AF33}" type="datetimeFigureOut">
              <a:rPr lang="en-US" smtClean="0"/>
              <a:t>9/12/14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D99A1E-D6D1-354A-81A8-1771F185F3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357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Journals #1-6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8/28 – 9/19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85318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7300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37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6158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Journal #3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2406544" y="394079"/>
            <a:ext cx="4350453" cy="7483234"/>
          </a:xfrm>
        </p:spPr>
        <p:txBody>
          <a:bodyPr/>
          <a:lstStyle/>
          <a:p>
            <a:r>
              <a:rPr lang="en-US" dirty="0" smtClean="0"/>
              <a:t>Write about a time you were in an argument with someone. What happened? What was the argument about? Did you ever resolve the argument? How? Tell the whole story.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2637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1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1944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Journal #5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does it mean to be controlling and manipulative? </a:t>
            </a:r>
          </a:p>
          <a:p>
            <a:r>
              <a:rPr lang="en-US" dirty="0" smtClean="0"/>
              <a:t>What power do we/ the people of Salem, give to kids and teenagers? Is this a good or bad thing?</a:t>
            </a:r>
          </a:p>
          <a:p>
            <a:r>
              <a:rPr lang="en-US" dirty="0" smtClean="0"/>
              <a:t>At least half a page!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6049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14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8141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93</Words>
  <Application>Microsoft Macintosh PowerPoint</Application>
  <PresentationFormat>On-screen Show (4:3)</PresentationFormat>
  <Paragraphs>8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Journals #1-6 </vt:lpstr>
      <vt:lpstr>PowerPoint Presentation</vt:lpstr>
      <vt:lpstr>PowerPoint Presentation</vt:lpstr>
      <vt:lpstr>Journal #3</vt:lpstr>
      <vt:lpstr>PowerPoint Presentation</vt:lpstr>
      <vt:lpstr>Journal #5</vt:lpstr>
      <vt:lpstr>PowerPoint Presentation</vt:lpstr>
      <vt:lpstr>PowerPoint Presentation</vt:lpstr>
    </vt:vector>
  </TitlesOfParts>
  <Company>BYUI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Journals #1-6 </dc:title>
  <dc:creator>courtnee miller</dc:creator>
  <cp:lastModifiedBy>courtnee miller</cp:lastModifiedBy>
  <cp:revision>1</cp:revision>
  <dcterms:created xsi:type="dcterms:W3CDTF">2014-09-12T19:31:33Z</dcterms:created>
  <dcterms:modified xsi:type="dcterms:W3CDTF">2014-09-12T19:33:55Z</dcterms:modified>
</cp:coreProperties>
</file>