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64" r:id="rId4"/>
    <p:sldId id="267" r:id="rId5"/>
    <p:sldId id="265" r:id="rId6"/>
    <p:sldId id="266" r:id="rId7"/>
    <p:sldId id="269"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0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5ED02-AFE7-3D48-BB1E-9EE5C5593EBF}"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34101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5ED02-AFE7-3D48-BB1E-9EE5C5593EBF}"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161477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5ED02-AFE7-3D48-BB1E-9EE5C5593EBF}"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406456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5ED02-AFE7-3D48-BB1E-9EE5C5593EBF}"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5534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5ED02-AFE7-3D48-BB1E-9EE5C5593EBF}" type="datetimeFigureOut">
              <a:rPr lang="en-US" smtClean="0"/>
              <a:t>9/12/14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123474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5ED02-AFE7-3D48-BB1E-9EE5C5593EBF}"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249667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5ED02-AFE7-3D48-BB1E-9EE5C5593EBF}" type="datetimeFigureOut">
              <a:rPr lang="en-US" smtClean="0"/>
              <a:t>9/12/14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7236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5ED02-AFE7-3D48-BB1E-9EE5C5593EBF}" type="datetimeFigureOut">
              <a:rPr lang="en-US" smtClean="0"/>
              <a:t>9/12/14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1151168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5ED02-AFE7-3D48-BB1E-9EE5C5593EBF}" type="datetimeFigureOut">
              <a:rPr lang="en-US" smtClean="0"/>
              <a:t>9/12/14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42690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5ED02-AFE7-3D48-BB1E-9EE5C5593EBF}"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8698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5ED02-AFE7-3D48-BB1E-9EE5C5593EBF}" type="datetimeFigureOut">
              <a:rPr lang="en-US" smtClean="0"/>
              <a:t>9/12/14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4EB85-D44E-AD4D-8E61-7D0E54A396A1}" type="slidenum">
              <a:rPr lang="en-US" smtClean="0"/>
              <a:t>‹#›</a:t>
            </a:fld>
            <a:endParaRPr lang="en-US"/>
          </a:p>
        </p:txBody>
      </p:sp>
    </p:spTree>
    <p:extLst>
      <p:ext uri="{BB962C8B-B14F-4D97-AF65-F5344CB8AC3E}">
        <p14:creationId xmlns:p14="http://schemas.microsoft.com/office/powerpoint/2010/main" val="20181072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5ED02-AFE7-3D48-BB1E-9EE5C5593EBF}" type="datetimeFigureOut">
              <a:rPr lang="en-US" smtClean="0"/>
              <a:t>9/12/14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4EB85-D44E-AD4D-8E61-7D0E54A396A1}" type="slidenum">
              <a:rPr lang="en-US" smtClean="0"/>
              <a:t>‹#›</a:t>
            </a:fld>
            <a:endParaRPr lang="en-US"/>
          </a:p>
        </p:txBody>
      </p:sp>
    </p:spTree>
    <p:extLst>
      <p:ext uri="{BB962C8B-B14F-4D97-AF65-F5344CB8AC3E}">
        <p14:creationId xmlns:p14="http://schemas.microsoft.com/office/powerpoint/2010/main" val="3176632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Journals #1-6 </a:t>
            </a:r>
            <a:endParaRPr lang="en-US" dirty="0"/>
          </a:p>
        </p:txBody>
      </p:sp>
      <p:sp>
        <p:nvSpPr>
          <p:cNvPr id="3" name="Subtitle 2"/>
          <p:cNvSpPr>
            <a:spLocks noGrp="1"/>
          </p:cNvSpPr>
          <p:nvPr>
            <p:ph type="subTitle" idx="1"/>
          </p:nvPr>
        </p:nvSpPr>
        <p:spPr/>
        <p:txBody>
          <a:bodyPr/>
          <a:lstStyle/>
          <a:p>
            <a:r>
              <a:rPr lang="en-US" dirty="0" smtClean="0"/>
              <a:t>8/28 – 9/19</a:t>
            </a:r>
            <a:endParaRPr lang="en-US" dirty="0"/>
          </a:p>
        </p:txBody>
      </p:sp>
    </p:spTree>
    <p:extLst>
      <p:ext uri="{BB962C8B-B14F-4D97-AF65-F5344CB8AC3E}">
        <p14:creationId xmlns:p14="http://schemas.microsoft.com/office/powerpoint/2010/main" val="119816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372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37889"/>
          </a:xfrm>
          <a:prstGeom prst="rect">
            <a:avLst/>
          </a:prstGeom>
        </p:spPr>
      </p:pic>
    </p:spTree>
    <p:extLst>
      <p:ext uri="{BB962C8B-B14F-4D97-AF65-F5344CB8AC3E}">
        <p14:creationId xmlns:p14="http://schemas.microsoft.com/office/powerpoint/2010/main" val="64451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#3</a:t>
            </a:r>
            <a:endParaRPr lang="en-US" dirty="0"/>
          </a:p>
        </p:txBody>
      </p:sp>
      <p:sp>
        <p:nvSpPr>
          <p:cNvPr id="3" name="Vertical Text Placeholder 2"/>
          <p:cNvSpPr>
            <a:spLocks noGrp="1"/>
          </p:cNvSpPr>
          <p:nvPr>
            <p:ph type="body" orient="vert" idx="1"/>
          </p:nvPr>
        </p:nvSpPr>
        <p:spPr>
          <a:xfrm rot="16200000">
            <a:off x="2406544" y="394079"/>
            <a:ext cx="4350453" cy="7483234"/>
          </a:xfrm>
        </p:spPr>
        <p:txBody>
          <a:bodyPr/>
          <a:lstStyle/>
          <a:p>
            <a:r>
              <a:rPr lang="en-US" dirty="0" smtClean="0"/>
              <a:t>Write about a time you were in an argument with someone. What happened? What was the argument about? Did you ever resolve the argument? How? Tell the whole story.</a:t>
            </a:r>
            <a:endParaRPr lang="en-US" dirty="0"/>
          </a:p>
        </p:txBody>
      </p:sp>
    </p:spTree>
    <p:extLst>
      <p:ext uri="{BB962C8B-B14F-4D97-AF65-F5344CB8AC3E}">
        <p14:creationId xmlns:p14="http://schemas.microsoft.com/office/powerpoint/2010/main" val="253037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1257"/>
          </a:xfrm>
          <a:prstGeom prst="rect">
            <a:avLst/>
          </a:prstGeom>
        </p:spPr>
      </p:pic>
    </p:spTree>
    <p:extLst>
      <p:ext uri="{BB962C8B-B14F-4D97-AF65-F5344CB8AC3E}">
        <p14:creationId xmlns:p14="http://schemas.microsoft.com/office/powerpoint/2010/main" val="15201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4429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#6 </a:t>
            </a:r>
            <a:endParaRPr lang="en-US" dirty="0"/>
          </a:p>
        </p:txBody>
      </p:sp>
      <p:sp>
        <p:nvSpPr>
          <p:cNvPr id="3" name="Content Placeholder 2"/>
          <p:cNvSpPr>
            <a:spLocks noGrp="1"/>
          </p:cNvSpPr>
          <p:nvPr>
            <p:ph idx="1"/>
          </p:nvPr>
        </p:nvSpPr>
        <p:spPr/>
        <p:txBody>
          <a:bodyPr/>
          <a:lstStyle/>
          <a:p>
            <a:r>
              <a:rPr lang="en-US" dirty="0" smtClean="0"/>
              <a:t>Reflect </a:t>
            </a:r>
            <a:r>
              <a:rPr lang="en-US" dirty="0" smtClean="0"/>
              <a:t>on your speech writing process. What was difficult? What was easy? What did you enjoy the most? What was your least favorite part? How much effort did you put in? At least half a page.</a:t>
            </a:r>
            <a:endParaRPr lang="en-US" dirty="0"/>
          </a:p>
        </p:txBody>
      </p:sp>
    </p:spTree>
    <p:extLst>
      <p:ext uri="{BB962C8B-B14F-4D97-AF65-F5344CB8AC3E}">
        <p14:creationId xmlns:p14="http://schemas.microsoft.com/office/powerpoint/2010/main" val="393689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TotalTime>
  <Words>96</Words>
  <Application>Microsoft Macintosh PowerPoint</Application>
  <PresentationFormat>On-screen Show (4:3)</PresentationFormat>
  <Paragraphs>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Journals #1-6 </vt:lpstr>
      <vt:lpstr>PowerPoint Presentation</vt:lpstr>
      <vt:lpstr>PowerPoint Presentation</vt:lpstr>
      <vt:lpstr>Journal #3</vt:lpstr>
      <vt:lpstr>PowerPoint Presentation</vt:lpstr>
      <vt:lpstr>PowerPoint Presentation</vt:lpstr>
      <vt:lpstr>Journal #6 </vt:lpstr>
    </vt:vector>
  </TitlesOfParts>
  <Company>BYUI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Journals #1-6 </dc:title>
  <dc:creator>courtnee miller</dc:creator>
  <cp:lastModifiedBy>courtnee miller</cp:lastModifiedBy>
  <cp:revision>2</cp:revision>
  <dcterms:created xsi:type="dcterms:W3CDTF">2014-09-12T19:02:09Z</dcterms:created>
  <dcterms:modified xsi:type="dcterms:W3CDTF">2014-09-12T19:33:45Z</dcterms:modified>
</cp:coreProperties>
</file>