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5676CE-555D-AA47-9244-EBC3069D0AEF}"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237034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676CE-555D-AA47-9244-EBC3069D0AEF}"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308881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676CE-555D-AA47-9244-EBC3069D0AEF}"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376819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676CE-555D-AA47-9244-EBC3069D0AEF}"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260146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5676CE-555D-AA47-9244-EBC3069D0AEF}" type="datetimeFigureOut">
              <a:rPr lang="en-US" smtClean="0"/>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216387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5676CE-555D-AA47-9244-EBC3069D0AEF}" type="datetimeFigureOut">
              <a:rPr lang="en-US" smtClean="0"/>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390535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5676CE-555D-AA47-9244-EBC3069D0AEF}" type="datetimeFigureOut">
              <a:rPr lang="en-US" smtClean="0"/>
              <a:t>12/8/14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403522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5676CE-555D-AA47-9244-EBC3069D0AEF}" type="datetimeFigureOut">
              <a:rPr lang="en-US" smtClean="0"/>
              <a:t>12/8/14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269646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676CE-555D-AA47-9244-EBC3069D0AEF}" type="datetimeFigureOut">
              <a:rPr lang="en-US" smtClean="0"/>
              <a:t>12/8/14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10812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676CE-555D-AA47-9244-EBC3069D0AEF}" type="datetimeFigureOut">
              <a:rPr lang="en-US" smtClean="0"/>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376932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676CE-555D-AA47-9244-EBC3069D0AEF}" type="datetimeFigureOut">
              <a:rPr lang="en-US" smtClean="0"/>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F2E21-5889-4743-B213-F1041F34D03A}" type="slidenum">
              <a:rPr lang="en-US" smtClean="0"/>
              <a:t>‹#›</a:t>
            </a:fld>
            <a:endParaRPr lang="en-US"/>
          </a:p>
        </p:txBody>
      </p:sp>
    </p:spTree>
    <p:extLst>
      <p:ext uri="{BB962C8B-B14F-4D97-AF65-F5344CB8AC3E}">
        <p14:creationId xmlns:p14="http://schemas.microsoft.com/office/powerpoint/2010/main" val="13235606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676CE-555D-AA47-9244-EBC3069D0AEF}" type="datetimeFigureOut">
              <a:rPr lang="en-US" smtClean="0"/>
              <a:t>12/8/14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F2E21-5889-4743-B213-F1041F34D03A}" type="slidenum">
              <a:rPr lang="en-US" smtClean="0"/>
              <a:t>‹#›</a:t>
            </a:fld>
            <a:endParaRPr lang="en-US"/>
          </a:p>
        </p:txBody>
      </p:sp>
    </p:spTree>
    <p:extLst>
      <p:ext uri="{BB962C8B-B14F-4D97-AF65-F5344CB8AC3E}">
        <p14:creationId xmlns:p14="http://schemas.microsoft.com/office/powerpoint/2010/main" val="3498182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Journals #1-10 </a:t>
            </a:r>
            <a:br>
              <a:rPr lang="en-US" dirty="0" smtClean="0"/>
            </a:br>
            <a:r>
              <a:rPr lang="en-US" dirty="0" smtClean="0"/>
              <a:t>2</a:t>
            </a:r>
            <a:r>
              <a:rPr lang="en-US" baseline="30000" dirty="0" smtClean="0"/>
              <a:t>nd</a:t>
            </a:r>
            <a:r>
              <a:rPr lang="en-US" dirty="0" smtClean="0"/>
              <a:t> quarter</a:t>
            </a:r>
            <a:endParaRPr lang="en-US" dirty="0"/>
          </a:p>
        </p:txBody>
      </p:sp>
      <p:sp>
        <p:nvSpPr>
          <p:cNvPr id="3" name="Subtitle 2"/>
          <p:cNvSpPr>
            <a:spLocks noGrp="1"/>
          </p:cNvSpPr>
          <p:nvPr>
            <p:ph type="subTitle" idx="1"/>
          </p:nvPr>
        </p:nvSpPr>
        <p:spPr/>
        <p:txBody>
          <a:bodyPr/>
          <a:lstStyle/>
          <a:p>
            <a:r>
              <a:rPr lang="en-US" dirty="0" smtClean="0"/>
              <a:t>10</a:t>
            </a:r>
            <a:r>
              <a:rPr lang="en-US" baseline="30000" dirty="0" smtClean="0"/>
              <a:t>th</a:t>
            </a:r>
            <a:r>
              <a:rPr lang="en-US" dirty="0" smtClean="0"/>
              <a:t> grade </a:t>
            </a:r>
            <a:endParaRPr lang="en-US" dirty="0"/>
          </a:p>
        </p:txBody>
      </p:sp>
    </p:spTree>
    <p:extLst>
      <p:ext uri="{BB962C8B-B14F-4D97-AF65-F5344CB8AC3E}">
        <p14:creationId xmlns:p14="http://schemas.microsoft.com/office/powerpoint/2010/main" val="3552480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#9 </a:t>
            </a:r>
            <a:endParaRPr lang="en-US" dirty="0"/>
          </a:p>
        </p:txBody>
      </p:sp>
      <p:sp>
        <p:nvSpPr>
          <p:cNvPr id="3" name="Content Placeholder 2"/>
          <p:cNvSpPr>
            <a:spLocks noGrp="1"/>
          </p:cNvSpPr>
          <p:nvPr>
            <p:ph idx="1"/>
          </p:nvPr>
        </p:nvSpPr>
        <p:spPr/>
        <p:txBody>
          <a:bodyPr/>
          <a:lstStyle/>
          <a:p>
            <a:r>
              <a:rPr lang="en-US" dirty="0" smtClean="0"/>
              <a:t>Pretend you met </a:t>
            </a:r>
            <a:r>
              <a:rPr lang="en-US" dirty="0" err="1" smtClean="0"/>
              <a:t>Elie</a:t>
            </a:r>
            <a:r>
              <a:rPr lang="en-US" dirty="0" smtClean="0"/>
              <a:t> Wiesel in the concentration camp. You only had to stay one day and you were there to give him advice. What advice would you give? What would you say? </a:t>
            </a:r>
            <a:endParaRPr lang="en-US" dirty="0"/>
          </a:p>
          <a:p>
            <a:r>
              <a:rPr lang="en-US" dirty="0" smtClean="0"/>
              <a:t>At least half </a:t>
            </a:r>
            <a:r>
              <a:rPr lang="en-US" smtClean="0"/>
              <a:t>a page! </a:t>
            </a:r>
            <a:endParaRPr lang="en-US" dirty="0"/>
          </a:p>
        </p:txBody>
      </p:sp>
    </p:spTree>
    <p:extLst>
      <p:ext uri="{BB962C8B-B14F-4D97-AF65-F5344CB8AC3E}">
        <p14:creationId xmlns:p14="http://schemas.microsoft.com/office/powerpoint/2010/main" val="144109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#1 </a:t>
            </a:r>
            <a:endParaRPr lang="en-US" dirty="0"/>
          </a:p>
        </p:txBody>
      </p:sp>
      <p:sp>
        <p:nvSpPr>
          <p:cNvPr id="3" name="Content Placeholder 2"/>
          <p:cNvSpPr>
            <a:spLocks noGrp="1"/>
          </p:cNvSpPr>
          <p:nvPr>
            <p:ph idx="1"/>
          </p:nvPr>
        </p:nvSpPr>
        <p:spPr/>
        <p:txBody>
          <a:bodyPr/>
          <a:lstStyle/>
          <a:p>
            <a:r>
              <a:rPr lang="en-US" dirty="0" smtClean="0"/>
              <a:t>What are your goals for 2</a:t>
            </a:r>
            <a:r>
              <a:rPr lang="en-US" baseline="30000" dirty="0" smtClean="0"/>
              <a:t>nd</a:t>
            </a:r>
            <a:r>
              <a:rPr lang="en-US" dirty="0" smtClean="0"/>
              <a:t> quarter? </a:t>
            </a:r>
          </a:p>
          <a:p>
            <a:r>
              <a:rPr lang="en-US" dirty="0" smtClean="0"/>
              <a:t>What do you want to improve on in this class and others?</a:t>
            </a:r>
          </a:p>
          <a:p>
            <a:r>
              <a:rPr lang="en-US" dirty="0" smtClean="0"/>
              <a:t>What do you want to stay away from doing that you did last quarter?</a:t>
            </a:r>
          </a:p>
          <a:p>
            <a:r>
              <a:rPr lang="en-US" dirty="0" smtClean="0"/>
              <a:t>What grades do you want to get? </a:t>
            </a:r>
            <a:endParaRPr lang="en-US" dirty="0"/>
          </a:p>
        </p:txBody>
      </p:sp>
    </p:spTree>
    <p:extLst>
      <p:ext uri="{BB962C8B-B14F-4D97-AF65-F5344CB8AC3E}">
        <p14:creationId xmlns:p14="http://schemas.microsoft.com/office/powerpoint/2010/main" val="190587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#2 </a:t>
            </a:r>
            <a:endParaRPr lang="en-US" dirty="0"/>
          </a:p>
        </p:txBody>
      </p:sp>
      <p:sp>
        <p:nvSpPr>
          <p:cNvPr id="3" name="Content Placeholder 2"/>
          <p:cNvSpPr>
            <a:spLocks noGrp="1"/>
          </p:cNvSpPr>
          <p:nvPr>
            <p:ph idx="1"/>
          </p:nvPr>
        </p:nvSpPr>
        <p:spPr/>
        <p:txBody>
          <a:bodyPr/>
          <a:lstStyle/>
          <a:p>
            <a:r>
              <a:rPr lang="en-US" dirty="0" smtClean="0"/>
              <a:t>Write about whatever you want. Tell me a story, vent about your day, tell me the best thing that’s every happened to you, tell me the worst thing that’s every happened to you. </a:t>
            </a:r>
          </a:p>
          <a:p>
            <a:r>
              <a:rPr lang="en-US" dirty="0" smtClean="0"/>
              <a:t>Write a poem or make up a story. </a:t>
            </a:r>
          </a:p>
          <a:p>
            <a:r>
              <a:rPr lang="en-US" u="sng" dirty="0" smtClean="0"/>
              <a:t>Just write.  </a:t>
            </a:r>
            <a:r>
              <a:rPr lang="en-US" dirty="0" smtClean="0"/>
              <a:t>Must be at least half </a:t>
            </a:r>
            <a:r>
              <a:rPr lang="en-US" smtClean="0"/>
              <a:t>a page! </a:t>
            </a:r>
            <a:endParaRPr lang="en-US" u="sng" dirty="0"/>
          </a:p>
        </p:txBody>
      </p:sp>
    </p:spTree>
    <p:extLst>
      <p:ext uri="{BB962C8B-B14F-4D97-AF65-F5344CB8AC3E}">
        <p14:creationId xmlns:p14="http://schemas.microsoft.com/office/powerpoint/2010/main" val="318732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#3</a:t>
            </a:r>
            <a:endParaRPr lang="en-US" dirty="0"/>
          </a:p>
        </p:txBody>
      </p:sp>
      <p:sp>
        <p:nvSpPr>
          <p:cNvPr id="3" name="Content Placeholder 2"/>
          <p:cNvSpPr>
            <a:spLocks noGrp="1"/>
          </p:cNvSpPr>
          <p:nvPr>
            <p:ph idx="1"/>
          </p:nvPr>
        </p:nvSpPr>
        <p:spPr>
          <a:xfrm>
            <a:off x="457200" y="1249275"/>
            <a:ext cx="8229600" cy="5226133"/>
          </a:xfrm>
        </p:spPr>
        <p:txBody>
          <a:bodyPr>
            <a:normAutofit fontScale="92500" lnSpcReduction="20000"/>
          </a:bodyPr>
          <a:lstStyle/>
          <a:p>
            <a:r>
              <a:rPr lang="en-US" dirty="0" smtClean="0"/>
              <a:t>“What’s harder, and ultimately more important, is building your confidence. You are not “bad” at reading. You may have read more slowly than others in class, you may have struggled with class assignments, but you are not actually bad at reading. You read every day. You read texts, emails, work documents, nutrition labels, blog, directions, and twitter. You’re great at reading, you just don’t connect with certain material. And that’s perfectly okay.” </a:t>
            </a:r>
          </a:p>
          <a:p>
            <a:r>
              <a:rPr lang="en-US" dirty="0" smtClean="0"/>
              <a:t>-Explain what you think this quote means and apply it to yourself. How does it make you feel? Think? Etc. </a:t>
            </a:r>
            <a:endParaRPr lang="en-US" dirty="0"/>
          </a:p>
        </p:txBody>
      </p:sp>
    </p:spTree>
    <p:extLst>
      <p:ext uri="{BB962C8B-B14F-4D97-AF65-F5344CB8AC3E}">
        <p14:creationId xmlns:p14="http://schemas.microsoft.com/office/powerpoint/2010/main" val="250497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#4</a:t>
            </a:r>
            <a:endParaRPr lang="en-US" dirty="0"/>
          </a:p>
        </p:txBody>
      </p:sp>
      <p:sp>
        <p:nvSpPr>
          <p:cNvPr id="3" name="Content Placeholder 2"/>
          <p:cNvSpPr>
            <a:spLocks noGrp="1"/>
          </p:cNvSpPr>
          <p:nvPr>
            <p:ph idx="1"/>
          </p:nvPr>
        </p:nvSpPr>
        <p:spPr/>
        <p:txBody>
          <a:bodyPr/>
          <a:lstStyle/>
          <a:p>
            <a:r>
              <a:rPr lang="en-US" dirty="0" smtClean="0"/>
              <a:t>Now that you have read and annotated the Millennium Speech, reflect on the type of person that you think </a:t>
            </a:r>
            <a:r>
              <a:rPr lang="en-US" dirty="0" err="1" smtClean="0"/>
              <a:t>Elie</a:t>
            </a:r>
            <a:r>
              <a:rPr lang="en-US" dirty="0" smtClean="0"/>
              <a:t> Wiesel is. What does the speech tell you about him? What was the main point of the speech? How did it make you feel while you were reading it? </a:t>
            </a:r>
            <a:endParaRPr lang="en-US" dirty="0"/>
          </a:p>
        </p:txBody>
      </p:sp>
    </p:spTree>
    <p:extLst>
      <p:ext uri="{BB962C8B-B14F-4D97-AF65-F5344CB8AC3E}">
        <p14:creationId xmlns:p14="http://schemas.microsoft.com/office/powerpoint/2010/main" val="363934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#5</a:t>
            </a:r>
            <a:endParaRPr lang="en-US" dirty="0"/>
          </a:p>
        </p:txBody>
      </p:sp>
      <p:sp>
        <p:nvSpPr>
          <p:cNvPr id="3" name="Content Placeholder 2"/>
          <p:cNvSpPr>
            <a:spLocks noGrp="1"/>
          </p:cNvSpPr>
          <p:nvPr>
            <p:ph idx="1"/>
          </p:nvPr>
        </p:nvSpPr>
        <p:spPr/>
        <p:txBody>
          <a:bodyPr/>
          <a:lstStyle/>
          <a:p>
            <a:r>
              <a:rPr lang="en-US" dirty="0" smtClean="0"/>
              <a:t>Get in partners and get out your annotated poem. </a:t>
            </a:r>
          </a:p>
          <a:p>
            <a:r>
              <a:rPr lang="en-US" dirty="0" smtClean="0"/>
              <a:t>Read your poem to your partner and then explain your annotations. </a:t>
            </a:r>
          </a:p>
          <a:p>
            <a:r>
              <a:rPr lang="en-US" dirty="0" smtClean="0"/>
              <a:t>In your journal write down what each poem makes you feel, think, wonder, etc. </a:t>
            </a:r>
          </a:p>
          <a:p>
            <a:r>
              <a:rPr lang="en-US" dirty="0" smtClean="0"/>
              <a:t>Explain if you liked or disliked your </a:t>
            </a:r>
            <a:r>
              <a:rPr lang="en-US" smtClean="0"/>
              <a:t>partners poem. </a:t>
            </a:r>
            <a:endParaRPr lang="en-US" dirty="0"/>
          </a:p>
        </p:txBody>
      </p:sp>
    </p:spTree>
    <p:extLst>
      <p:ext uri="{BB962C8B-B14F-4D97-AF65-F5344CB8AC3E}">
        <p14:creationId xmlns:p14="http://schemas.microsoft.com/office/powerpoint/2010/main" val="19294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#6 </a:t>
            </a:r>
            <a:endParaRPr lang="en-US" dirty="0"/>
          </a:p>
        </p:txBody>
      </p:sp>
      <p:sp>
        <p:nvSpPr>
          <p:cNvPr id="3" name="Content Placeholder 2"/>
          <p:cNvSpPr>
            <a:spLocks noGrp="1"/>
          </p:cNvSpPr>
          <p:nvPr>
            <p:ph idx="1"/>
          </p:nvPr>
        </p:nvSpPr>
        <p:spPr/>
        <p:txBody>
          <a:bodyPr/>
          <a:lstStyle/>
          <a:p>
            <a:r>
              <a:rPr lang="en-US" dirty="0" smtClean="0"/>
              <a:t>Think about the Holocaust. </a:t>
            </a:r>
          </a:p>
          <a:p>
            <a:r>
              <a:rPr lang="en-US" dirty="0" smtClean="0"/>
              <a:t>What it today’s world could be compared to the Holocaust? What situations are similar (even if they are not as extreme)? Why? Are you guilty of discriminating in some way? Expound </a:t>
            </a:r>
            <a:r>
              <a:rPr lang="en-US" smtClean="0"/>
              <a:t>and explain. </a:t>
            </a:r>
            <a:endParaRPr lang="en-US"/>
          </a:p>
        </p:txBody>
      </p:sp>
    </p:spTree>
    <p:extLst>
      <p:ext uri="{BB962C8B-B14F-4D97-AF65-F5344CB8AC3E}">
        <p14:creationId xmlns:p14="http://schemas.microsoft.com/office/powerpoint/2010/main" val="334753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#7	</a:t>
            </a:r>
            <a:endParaRPr lang="en-US" dirty="0"/>
          </a:p>
        </p:txBody>
      </p:sp>
      <p:sp>
        <p:nvSpPr>
          <p:cNvPr id="3" name="Content Placeholder 2"/>
          <p:cNvSpPr>
            <a:spLocks noGrp="1"/>
          </p:cNvSpPr>
          <p:nvPr>
            <p:ph idx="1"/>
          </p:nvPr>
        </p:nvSpPr>
        <p:spPr/>
        <p:txBody>
          <a:bodyPr/>
          <a:lstStyle/>
          <a:p>
            <a:r>
              <a:rPr lang="en-US" dirty="0"/>
              <a:t>Write about what you are thankful for. You can write in bullet form or paragraph form. Either way, fill your page with things you are grateful / thankful for. </a:t>
            </a:r>
          </a:p>
        </p:txBody>
      </p:sp>
    </p:spTree>
    <p:extLst>
      <p:ext uri="{BB962C8B-B14F-4D97-AF65-F5344CB8AC3E}">
        <p14:creationId xmlns:p14="http://schemas.microsoft.com/office/powerpoint/2010/main" val="161688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#8</a:t>
            </a:r>
            <a:endParaRPr lang="en-US" dirty="0"/>
          </a:p>
        </p:txBody>
      </p:sp>
      <p:sp>
        <p:nvSpPr>
          <p:cNvPr id="3" name="Content Placeholder 2"/>
          <p:cNvSpPr>
            <a:spLocks noGrp="1"/>
          </p:cNvSpPr>
          <p:nvPr>
            <p:ph idx="1"/>
          </p:nvPr>
        </p:nvSpPr>
        <p:spPr/>
        <p:txBody>
          <a:bodyPr/>
          <a:lstStyle/>
          <a:p>
            <a:r>
              <a:rPr lang="en-US" dirty="0" smtClean="0"/>
              <a:t>Discuss suffering as part of the human experience. How does it help us relate to each other? How does it evoke sympathy /empathy? Does it? What happens to people when they feel sorrow for </a:t>
            </a:r>
            <a:r>
              <a:rPr lang="en-US" smtClean="0"/>
              <a:t>each other?</a:t>
            </a:r>
            <a:endParaRPr lang="en-US" dirty="0"/>
          </a:p>
        </p:txBody>
      </p:sp>
    </p:spTree>
    <p:extLst>
      <p:ext uri="{BB962C8B-B14F-4D97-AF65-F5344CB8AC3E}">
        <p14:creationId xmlns:p14="http://schemas.microsoft.com/office/powerpoint/2010/main" val="2784888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522</Words>
  <Application>Microsoft Macintosh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Journals #1-10  2nd quarter</vt:lpstr>
      <vt:lpstr>Journal #1 </vt:lpstr>
      <vt:lpstr>Journal #2 </vt:lpstr>
      <vt:lpstr>Journal #3</vt:lpstr>
      <vt:lpstr>Journal #4</vt:lpstr>
      <vt:lpstr>Journal #5</vt:lpstr>
      <vt:lpstr>Journal #6 </vt:lpstr>
      <vt:lpstr>Journal #7 </vt:lpstr>
      <vt:lpstr>Journal #8</vt:lpstr>
      <vt:lpstr>Journal #9 </vt:lpstr>
    </vt:vector>
  </TitlesOfParts>
  <Company>BYUI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Journals #1-6  2nd quarter</dc:title>
  <dc:creator>courtnee miller</dc:creator>
  <cp:lastModifiedBy>courtnee miller</cp:lastModifiedBy>
  <cp:revision>12</cp:revision>
  <dcterms:created xsi:type="dcterms:W3CDTF">2014-10-29T18:33:34Z</dcterms:created>
  <dcterms:modified xsi:type="dcterms:W3CDTF">2014-12-08T14:09:12Z</dcterms:modified>
</cp:coreProperties>
</file>